
<file path=[Content_Types].xml><?xml version="1.0" encoding="utf-8"?>
<Types xmlns="http://schemas.openxmlformats.org/package/2006/content-types">
  <Default ContentType="application/x-fontdata" Extension="fntdata"/>
  <Default ContentType="image/jpeg" Extension="jpeg"/>
  <Default ContentType="audio/mpeg" Extension="mp3"/>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 id="263" r:id="rId25"/>
    <p:sldId id="264" r:id="rId26"/>
    <p:sldId id="265" r:id="rId27"/>
    <p:sldId id="266" r:id="rId2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ublic Sans" charset="1" panose="00000000000000000000"/>
      <p:regular r:id="rId10"/>
    </p:embeddedFont>
    <p:embeddedFont>
      <p:font typeface="Public Sans Bold" charset="1" panose="00000000000000000000"/>
      <p:regular r:id="rId11"/>
    </p:embeddedFont>
    <p:embeddedFont>
      <p:font typeface="Public Sans Italics" charset="1" panose="00000000000000000000"/>
      <p:regular r:id="rId12"/>
    </p:embeddedFont>
    <p:embeddedFont>
      <p:font typeface="Public Sans Bold Italics" charset="1" panose="00000000000000000000"/>
      <p:regular r:id="rId13"/>
    </p:embeddedFont>
    <p:embeddedFont>
      <p:font typeface="Caladea" charset="1" panose="02040503050406030204"/>
      <p:regular r:id="rId14"/>
    </p:embeddedFont>
    <p:embeddedFont>
      <p:font typeface="Caladea Bold" charset="1" panose="02040803050406030204"/>
      <p:regular r:id="rId15"/>
    </p:embeddedFont>
    <p:embeddedFont>
      <p:font typeface="Caladea Italics" charset="1" panose="02040503050406090204"/>
      <p:regular r:id="rId16"/>
    </p:embeddedFont>
    <p:embeddedFont>
      <p:font typeface="Caladea Bold Italics" charset="1" panose="02040803050406090204"/>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25" Target="slides/slide8.xml" Type="http://schemas.openxmlformats.org/officeDocument/2006/relationships/slide"/><Relationship Id="rId26" Target="slides/slide9.xml" Type="http://schemas.openxmlformats.org/officeDocument/2006/relationships/slide"/><Relationship Id="rId27" Target="slides/slide10.xml" Type="http://schemas.openxmlformats.org/officeDocument/2006/relationships/slide"/><Relationship Id="rId28" Target="slides/slide11.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aAFXDgXxRuY.mp3>
</file>

<file path=ppt/media/image1.jpeg>
</file>

<file path=ppt/media/image10.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svg" Type="http://schemas.openxmlformats.org/officeDocument/2006/relationships/image"/><Relationship Id="rId3" Target="../media/aAFXDgXxRuY.mp3" Type="http://schemas.microsoft.com/office/2007/relationships/media"/><Relationship Id="rId4" Target="../media/aAFXDgXxRuY.mp3" Type="http://schemas.openxmlformats.org/officeDocument/2006/relationships/audio"/></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https://docs.google.com/spreadsheets/d/1DUF2isFWsqVSYhbaACYtbgcLi_YjDqpE3GLQIVgkKQg/edit#gid=69851113" TargetMode="External" Type="http://schemas.openxmlformats.org/officeDocument/2006/relationships/hyperlink"/></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9BDFB2"/>
        </a:solidFill>
      </p:bgPr>
    </p:bg>
    <p:spTree>
      <p:nvGrpSpPr>
        <p:cNvPr id="1" name=""/>
        <p:cNvGrpSpPr/>
        <p:nvPr/>
      </p:nvGrpSpPr>
      <p:grpSpPr>
        <a:xfrm>
          <a:off x="0" y="0"/>
          <a:ext cx="0" cy="0"/>
          <a:chOff x="0" y="0"/>
          <a:chExt cx="0" cy="0"/>
        </a:xfrm>
      </p:grpSpPr>
      <p:sp>
        <p:nvSpPr>
          <p:cNvPr name="AutoShape 2" id="2"/>
          <p:cNvSpPr/>
          <p:nvPr/>
        </p:nvSpPr>
        <p:spPr>
          <a:xfrm rot="0">
            <a:off x="0" y="7661987"/>
            <a:ext cx="18288000" cy="0"/>
          </a:xfrm>
          <a:prstGeom prst="line">
            <a:avLst/>
          </a:prstGeom>
          <a:ln cap="flat" w="19050">
            <a:solidFill>
              <a:srgbClr val="141414"/>
            </a:solidFill>
            <a:prstDash val="solid"/>
            <a:headEnd type="none" len="sm" w="sm"/>
            <a:tailEnd type="none" len="sm" w="sm"/>
          </a:ln>
        </p:spPr>
      </p:sp>
      <p:sp>
        <p:nvSpPr>
          <p:cNvPr name="AutoShape 3" id="3"/>
          <p:cNvSpPr/>
          <p:nvPr/>
        </p:nvSpPr>
        <p:spPr>
          <a:xfrm rot="0">
            <a:off x="0" y="9239250"/>
            <a:ext cx="18288000" cy="0"/>
          </a:xfrm>
          <a:prstGeom prst="line">
            <a:avLst/>
          </a:prstGeom>
          <a:ln cap="flat" w="19050">
            <a:solidFill>
              <a:srgbClr val="141414"/>
            </a:solidFill>
            <a:prstDash val="solid"/>
            <a:headEnd type="none" len="sm" w="sm"/>
            <a:tailEnd type="none" len="sm" w="sm"/>
          </a:ln>
        </p:spPr>
      </p:sp>
      <p:sp>
        <p:nvSpPr>
          <p:cNvPr name="AutoShape 4" id="4"/>
          <p:cNvSpPr/>
          <p:nvPr/>
        </p:nvSpPr>
        <p:spPr>
          <a:xfrm rot="-5400000">
            <a:off x="8355369" y="8460144"/>
            <a:ext cx="1577263" cy="0"/>
          </a:xfrm>
          <a:prstGeom prst="line">
            <a:avLst/>
          </a:prstGeom>
          <a:ln cap="flat" w="19050">
            <a:solidFill>
              <a:srgbClr val="141414"/>
            </a:solidFill>
            <a:prstDash val="solid"/>
            <a:headEnd type="none" len="sm" w="sm"/>
            <a:tailEnd type="none" len="sm" w="sm"/>
          </a:ln>
        </p:spPr>
      </p:sp>
      <p:sp>
        <p:nvSpPr>
          <p:cNvPr name="TextBox 5" id="5"/>
          <p:cNvSpPr txBox="true"/>
          <p:nvPr/>
        </p:nvSpPr>
        <p:spPr>
          <a:xfrm rot="0">
            <a:off x="11045711" y="8199159"/>
            <a:ext cx="6213589" cy="464820"/>
          </a:xfrm>
          <a:prstGeom prst="rect">
            <a:avLst/>
          </a:prstGeom>
        </p:spPr>
        <p:txBody>
          <a:bodyPr anchor="t" rtlCol="false" tIns="0" lIns="0" bIns="0" rIns="0">
            <a:spAutoFit/>
          </a:bodyPr>
          <a:lstStyle/>
          <a:p>
            <a:pPr>
              <a:lnSpc>
                <a:spcPts val="3779"/>
              </a:lnSpc>
            </a:pPr>
            <a:r>
              <a:rPr lang="en-US" sz="2700">
                <a:solidFill>
                  <a:srgbClr val="141414"/>
                </a:solidFill>
                <a:latin typeface="Public Sans"/>
              </a:rPr>
              <a:t>2100018421</a:t>
            </a:r>
          </a:p>
        </p:txBody>
      </p:sp>
      <p:sp>
        <p:nvSpPr>
          <p:cNvPr name="TextBox 6" id="6"/>
          <p:cNvSpPr txBox="true"/>
          <p:nvPr/>
        </p:nvSpPr>
        <p:spPr>
          <a:xfrm rot="0">
            <a:off x="926925" y="7938809"/>
            <a:ext cx="6956539" cy="521335"/>
          </a:xfrm>
          <a:prstGeom prst="rect">
            <a:avLst/>
          </a:prstGeom>
        </p:spPr>
        <p:txBody>
          <a:bodyPr anchor="t" rtlCol="false" tIns="0" lIns="0" bIns="0" rIns="0">
            <a:spAutoFit/>
          </a:bodyPr>
          <a:lstStyle/>
          <a:p>
            <a:pPr>
              <a:lnSpc>
                <a:spcPts val="4160"/>
              </a:lnSpc>
            </a:pPr>
            <a:r>
              <a:rPr lang="en-US" sz="3200">
                <a:solidFill>
                  <a:srgbClr val="141414"/>
                </a:solidFill>
                <a:latin typeface="Caladea Bold"/>
              </a:rPr>
              <a:t>Alnanda Kusuma</a:t>
            </a:r>
          </a:p>
        </p:txBody>
      </p:sp>
      <p:grpSp>
        <p:nvGrpSpPr>
          <p:cNvPr name="Group 7" id="7"/>
          <p:cNvGrpSpPr/>
          <p:nvPr/>
        </p:nvGrpSpPr>
        <p:grpSpPr>
          <a:xfrm rot="0">
            <a:off x="1028700" y="1028700"/>
            <a:ext cx="15170377" cy="5136644"/>
            <a:chOff x="0" y="0"/>
            <a:chExt cx="20227170" cy="6848859"/>
          </a:xfrm>
        </p:grpSpPr>
        <p:sp>
          <p:nvSpPr>
            <p:cNvPr name="TextBox 8" id="8"/>
            <p:cNvSpPr txBox="true"/>
            <p:nvPr/>
          </p:nvSpPr>
          <p:spPr>
            <a:xfrm rot="0">
              <a:off x="0" y="1149734"/>
              <a:ext cx="20227170" cy="5699125"/>
            </a:xfrm>
            <a:prstGeom prst="rect">
              <a:avLst/>
            </a:prstGeom>
          </p:spPr>
          <p:txBody>
            <a:bodyPr anchor="t" rtlCol="false" tIns="0" lIns="0" bIns="0" rIns="0">
              <a:spAutoFit/>
            </a:bodyPr>
            <a:lstStyle/>
            <a:p>
              <a:pPr>
                <a:lnSpc>
                  <a:spcPts val="16800"/>
                </a:lnSpc>
              </a:pPr>
              <a:r>
                <a:rPr lang="en-US" sz="14000">
                  <a:solidFill>
                    <a:srgbClr val="141414"/>
                  </a:solidFill>
                  <a:latin typeface="Caladea Bold"/>
                </a:rPr>
                <a:t>Sistem Aplikasi Bimbel</a:t>
              </a:r>
            </a:p>
          </p:txBody>
        </p:sp>
        <p:sp>
          <p:nvSpPr>
            <p:cNvPr name="TextBox 9" id="9"/>
            <p:cNvSpPr txBox="true"/>
            <p:nvPr/>
          </p:nvSpPr>
          <p:spPr>
            <a:xfrm rot="0">
              <a:off x="0" y="-76200"/>
              <a:ext cx="14969370" cy="685800"/>
            </a:xfrm>
            <a:prstGeom prst="rect">
              <a:avLst/>
            </a:prstGeom>
          </p:spPr>
          <p:txBody>
            <a:bodyPr anchor="t" rtlCol="false" tIns="0" lIns="0" bIns="0" rIns="0">
              <a:spAutoFit/>
            </a:bodyPr>
            <a:lstStyle/>
            <a:p>
              <a:pPr>
                <a:lnSpc>
                  <a:spcPts val="4200"/>
                </a:lnSpc>
              </a:pPr>
              <a:r>
                <a:rPr lang="en-US" sz="3000">
                  <a:solidFill>
                    <a:srgbClr val="141414"/>
                  </a:solidFill>
                  <a:latin typeface="Public Sans"/>
                </a:rPr>
                <a:t>Universitas Ahmad Dahlan</a:t>
              </a:r>
            </a:p>
          </p:txBody>
        </p:sp>
      </p:grpSp>
      <p:sp>
        <p:nvSpPr>
          <p:cNvPr name="TextBox 10" id="10"/>
          <p:cNvSpPr txBox="true"/>
          <p:nvPr/>
        </p:nvSpPr>
        <p:spPr>
          <a:xfrm rot="0">
            <a:off x="1028700" y="6129467"/>
            <a:ext cx="13709528" cy="521335"/>
          </a:xfrm>
          <a:prstGeom prst="rect">
            <a:avLst/>
          </a:prstGeom>
        </p:spPr>
        <p:txBody>
          <a:bodyPr anchor="t" rtlCol="false" tIns="0" lIns="0" bIns="0" rIns="0">
            <a:spAutoFit/>
          </a:bodyPr>
          <a:lstStyle/>
          <a:p>
            <a:pPr>
              <a:lnSpc>
                <a:spcPts val="4160"/>
              </a:lnSpc>
            </a:pPr>
            <a:r>
              <a:rPr lang="en-US" sz="3200">
                <a:solidFill>
                  <a:srgbClr val="141414"/>
                </a:solidFill>
                <a:latin typeface="Caladea Bold"/>
              </a:rPr>
              <a:t>https://github.com/alnandakusuma/Aplikasi-Pendaftaran-Bimbel.git</a:t>
            </a:r>
          </a:p>
        </p:txBody>
      </p:sp>
      <p:sp>
        <p:nvSpPr>
          <p:cNvPr name="TextBox 11" id="11"/>
          <p:cNvSpPr txBox="true"/>
          <p:nvPr/>
        </p:nvSpPr>
        <p:spPr>
          <a:xfrm rot="0">
            <a:off x="926925" y="8422044"/>
            <a:ext cx="6956539" cy="521335"/>
          </a:xfrm>
          <a:prstGeom prst="rect">
            <a:avLst/>
          </a:prstGeom>
        </p:spPr>
        <p:txBody>
          <a:bodyPr anchor="t" rtlCol="false" tIns="0" lIns="0" bIns="0" rIns="0">
            <a:spAutoFit/>
          </a:bodyPr>
          <a:lstStyle/>
          <a:p>
            <a:pPr>
              <a:lnSpc>
                <a:spcPts val="4160"/>
              </a:lnSpc>
            </a:pPr>
            <a:r>
              <a:rPr lang="en-US" sz="3200">
                <a:solidFill>
                  <a:srgbClr val="141414"/>
                </a:solidFill>
                <a:latin typeface="Caladea Bold"/>
              </a:rPr>
              <a:t>Kelas H</a:t>
            </a:r>
          </a:p>
        </p:txBody>
      </p:sp>
      <p:pic>
        <p:nvPicPr>
          <p:cNvPr name="Picture 12" id="12">
            <a:hlinkClick action="ppaction://media"/>
          </p:cNvPr>
          <p:cNvPicPr>
            <a:picLocks noChangeAspect="true"/>
          </p:cNvPicPr>
          <p:nvPr>
            <a:audioFile r:link="rId4"/>
            <p:extLst>
              <p:ext uri="{DAA4B4D4-6D71-4841-9C94-3DE7FCFB9230}">
                <p14:media xmlns:p14="http://schemas.microsoft.com/office/powerpoint/2010/main" r:embed="rId3"/>
              </p:ext>
            </p:extLst>
          </p:nvPr>
        </p:nvPicPr>
        <p:blipFill>
          <a:blip r:embed="rId2"/>
          <a:stretch>
            <a:fillRect/>
          </a:stretch>
        </p:blipFill>
        <p:spPr>
          <a:xfrm>
            <a:off x="8629650" y="4629150"/>
            <a:ext cx="1028700" cy="1028700"/>
          </a:xfrm>
          <a:prstGeom prst="rect">
            <a:avLst/>
          </a:prstGeom>
        </p:spPr>
      </p:pic>
    </p:spTree>
  </p:cSld>
  <p:clrMapOvr>
    <a:masterClrMapping/>
  </p:clrMapOvr>
  <p:timing>
    <p:tnLst>
      <p:par>
        <p:cTn dur="indefinite" restart="never" nodeType="tmRoot">
          <p:childTnLst>
            <p:cmd cmd="playFrom(0.0)">
              <p:cBhvr>
                <p:cTn/>
                <p:tgtEl>
                  <p:spTgt spid="12"/>
                </p:tgtEl>
              </p:cBhvr>
            </p:cmd>
            <p:audio>
              <p:cMediaNode vol="100000" showWhenStopped="false">
                <p:cTn repeatCount="indefinite"/>
                <p:tgtEl>
                  <p:spTgt spid="12"/>
                </p:tgtEl>
              </p:cMediaNode>
            </p:audio>
          </p:childTnLst>
        </p:cTn>
      </p:par>
    </p:tnLst>
  </p:timing>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AutoShape 2" id="2"/>
          <p:cNvSpPr/>
          <p:nvPr/>
        </p:nvSpPr>
        <p:spPr>
          <a:xfrm rot="0">
            <a:off x="-678530" y="12567"/>
            <a:ext cx="19192707" cy="2725336"/>
          </a:xfrm>
          <a:prstGeom prst="rect">
            <a:avLst/>
          </a:prstGeom>
          <a:solidFill>
            <a:srgbClr val="F6B744"/>
          </a:solidFill>
        </p:spPr>
      </p:sp>
      <p:pic>
        <p:nvPicPr>
          <p:cNvPr name="Picture 3" id="3"/>
          <p:cNvPicPr>
            <a:picLocks noChangeAspect="true"/>
          </p:cNvPicPr>
          <p:nvPr/>
        </p:nvPicPr>
        <p:blipFill>
          <a:blip r:embed="rId2"/>
          <a:srcRect l="0" t="0" r="0" b="0"/>
          <a:stretch>
            <a:fillRect/>
          </a:stretch>
        </p:blipFill>
        <p:spPr>
          <a:xfrm flipH="false" flipV="false" rot="0">
            <a:off x="770212" y="3068890"/>
            <a:ext cx="10591614" cy="5957783"/>
          </a:xfrm>
          <a:prstGeom prst="rect">
            <a:avLst/>
          </a:prstGeom>
        </p:spPr>
      </p:pic>
      <p:sp>
        <p:nvSpPr>
          <p:cNvPr name="TextBox 4" id="4"/>
          <p:cNvSpPr txBox="true"/>
          <p:nvPr/>
        </p:nvSpPr>
        <p:spPr>
          <a:xfrm rot="0">
            <a:off x="770212" y="818022"/>
            <a:ext cx="16489088" cy="1095375"/>
          </a:xfrm>
          <a:prstGeom prst="rect">
            <a:avLst/>
          </a:prstGeom>
        </p:spPr>
        <p:txBody>
          <a:bodyPr anchor="t" rtlCol="false" tIns="0" lIns="0" bIns="0" rIns="0">
            <a:spAutoFit/>
          </a:bodyPr>
          <a:lstStyle/>
          <a:p>
            <a:pPr marL="0" indent="0" lvl="0">
              <a:lnSpc>
                <a:spcPts val="8520"/>
              </a:lnSpc>
              <a:spcBef>
                <a:spcPct val="0"/>
              </a:spcBef>
            </a:pPr>
            <a:r>
              <a:rPr lang="en-US" sz="7100">
                <a:solidFill>
                  <a:srgbClr val="141414"/>
                </a:solidFill>
                <a:latin typeface="Caladea Bold"/>
              </a:rPr>
              <a:t>Scr</a:t>
            </a:r>
            <a:r>
              <a:rPr lang="en-US" sz="7100" u="none">
                <a:solidFill>
                  <a:srgbClr val="141414"/>
                </a:solidFill>
                <a:latin typeface="Caladea Bold"/>
              </a:rPr>
              <a:t>eenshot tampilan luaran program</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9BDFB2"/>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3523573" y="3486150"/>
            <a:ext cx="11240854" cy="6322981"/>
          </a:xfrm>
          <a:prstGeom prst="rect">
            <a:avLst/>
          </a:prstGeom>
        </p:spPr>
      </p:pic>
      <p:sp>
        <p:nvSpPr>
          <p:cNvPr name="TextBox 3" id="3"/>
          <p:cNvSpPr txBox="true"/>
          <p:nvPr/>
        </p:nvSpPr>
        <p:spPr>
          <a:xfrm rot="0">
            <a:off x="1028700" y="1019175"/>
            <a:ext cx="16230600" cy="2466975"/>
          </a:xfrm>
          <a:prstGeom prst="rect">
            <a:avLst/>
          </a:prstGeom>
        </p:spPr>
        <p:txBody>
          <a:bodyPr anchor="t" rtlCol="false" tIns="0" lIns="0" bIns="0" rIns="0">
            <a:spAutoFit/>
          </a:bodyPr>
          <a:lstStyle/>
          <a:p>
            <a:pPr algn="ctr">
              <a:lnSpc>
                <a:spcPts val="9720"/>
              </a:lnSpc>
              <a:spcBef>
                <a:spcPct val="0"/>
              </a:spcBef>
            </a:pPr>
            <a:r>
              <a:rPr lang="en-US" sz="8100">
                <a:solidFill>
                  <a:srgbClr val="141414"/>
                </a:solidFill>
                <a:latin typeface="Caladea Bold"/>
              </a:rPr>
              <a:t>Screenshot tampilan unggahan halaman projek Github</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D9FBD"/>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5243760" cy="2238102"/>
            <a:chOff x="0" y="0"/>
            <a:chExt cx="20325013" cy="2984136"/>
          </a:xfrm>
        </p:grpSpPr>
        <p:sp>
          <p:nvSpPr>
            <p:cNvPr name="TextBox 3" id="3"/>
            <p:cNvSpPr txBox="true"/>
            <p:nvPr/>
          </p:nvSpPr>
          <p:spPr>
            <a:xfrm rot="0">
              <a:off x="0" y="-19050"/>
              <a:ext cx="20325013" cy="1847850"/>
            </a:xfrm>
            <a:prstGeom prst="rect">
              <a:avLst/>
            </a:prstGeom>
          </p:spPr>
          <p:txBody>
            <a:bodyPr anchor="t" rtlCol="false" tIns="0" lIns="0" bIns="0" rIns="0">
              <a:spAutoFit/>
            </a:bodyPr>
            <a:lstStyle/>
            <a:p>
              <a:pPr algn="l" marL="0" indent="0" lvl="0">
                <a:lnSpc>
                  <a:spcPts val="10800"/>
                </a:lnSpc>
                <a:spcBef>
                  <a:spcPct val="0"/>
                </a:spcBef>
              </a:pPr>
              <a:r>
                <a:rPr lang="en-US" sz="9000">
                  <a:solidFill>
                    <a:srgbClr val="141414"/>
                  </a:solidFill>
                  <a:latin typeface="Caladea"/>
                </a:rPr>
                <a:t>Deskripsi Aplikasi</a:t>
              </a:r>
            </a:p>
          </p:txBody>
        </p:sp>
        <p:sp>
          <p:nvSpPr>
            <p:cNvPr name="TextBox 4" id="4"/>
            <p:cNvSpPr txBox="true"/>
            <p:nvPr/>
          </p:nvSpPr>
          <p:spPr>
            <a:xfrm rot="0">
              <a:off x="0" y="2326911"/>
              <a:ext cx="16413413" cy="657225"/>
            </a:xfrm>
            <a:prstGeom prst="rect">
              <a:avLst/>
            </a:prstGeom>
          </p:spPr>
          <p:txBody>
            <a:bodyPr anchor="t" rtlCol="false" tIns="0" lIns="0" bIns="0" rIns="0">
              <a:spAutoFit/>
            </a:bodyPr>
            <a:lstStyle/>
            <a:p>
              <a:pPr algn="l" marL="0" indent="0" lvl="0">
                <a:lnSpc>
                  <a:spcPts val="3900"/>
                </a:lnSpc>
                <a:spcBef>
                  <a:spcPct val="0"/>
                </a:spcBef>
              </a:pPr>
            </a:p>
          </p:txBody>
        </p:sp>
      </p:grpSp>
      <p:sp>
        <p:nvSpPr>
          <p:cNvPr name="TextBox 5" id="5"/>
          <p:cNvSpPr txBox="true"/>
          <p:nvPr/>
        </p:nvSpPr>
        <p:spPr>
          <a:xfrm rot="0">
            <a:off x="1028700" y="2853489"/>
            <a:ext cx="16230600" cy="3655275"/>
          </a:xfrm>
          <a:prstGeom prst="rect">
            <a:avLst/>
          </a:prstGeom>
        </p:spPr>
        <p:txBody>
          <a:bodyPr anchor="t" rtlCol="false" tIns="0" lIns="0" bIns="0" rIns="0">
            <a:spAutoFit/>
          </a:bodyPr>
          <a:lstStyle/>
          <a:p>
            <a:pPr>
              <a:lnSpc>
                <a:spcPts val="4123"/>
              </a:lnSpc>
            </a:pPr>
            <a:r>
              <a:rPr lang="en-US" sz="2883">
                <a:solidFill>
                  <a:srgbClr val="141414"/>
                </a:solidFill>
                <a:latin typeface="Public Sans"/>
                <a:hlinkClick r:id="rId2" tooltip="https://docs.google.com/spreadsheets/d/1DUF2isFWsqVSYhbaACYtbgcLi_YjDqpE3GLQIVgkKQg/edit#gid=69851113"/>
              </a:rPr>
              <a:t>Aplikasi pemilihan bimbel ini mempunyai tampilan awal admin, user dan exit.</a:t>
            </a:r>
            <a:r>
              <a:rPr lang="en-US" sz="2883">
                <a:solidFill>
                  <a:srgbClr val="141414"/>
                </a:solidFill>
                <a:latin typeface="Public Sans"/>
              </a:rPr>
              <a:t>  Dari aplikasi ini kita bisa memilih jadwal, jam serta kelas yang ingin kita ikuti pada bimbel ini sehingga mempermudah para user.</a:t>
            </a:r>
          </a:p>
          <a:p>
            <a:pPr>
              <a:lnSpc>
                <a:spcPts val="4123"/>
              </a:lnSpc>
            </a:pPr>
          </a:p>
          <a:p>
            <a:pPr>
              <a:lnSpc>
                <a:spcPts val="4123"/>
              </a:lnSpc>
            </a:pPr>
            <a:r>
              <a:rPr lang="en-US" sz="2883">
                <a:solidFill>
                  <a:srgbClr val="141414"/>
                </a:solidFill>
                <a:latin typeface="Public Sans"/>
              </a:rPr>
              <a:t>Untuk mendaftar kelas pad aplkasi ini diperlukan bbiodta antara lain nama, alamat, no telp, dan password. Anda harus mengingat password anda sehingga anda bisa login kedalam aplikasi tersebut.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AutoShape 2" id="2"/>
          <p:cNvSpPr/>
          <p:nvPr/>
        </p:nvSpPr>
        <p:spPr>
          <a:xfrm rot="0">
            <a:off x="0" y="0"/>
            <a:ext cx="10838804" cy="3239846"/>
          </a:xfrm>
          <a:prstGeom prst="rect">
            <a:avLst/>
          </a:prstGeom>
          <a:solidFill>
            <a:srgbClr val="EC653C"/>
          </a:solidFill>
        </p:spPr>
      </p:sp>
      <p:sp>
        <p:nvSpPr>
          <p:cNvPr name="AutoShape 3" id="3"/>
          <p:cNvSpPr/>
          <p:nvPr/>
        </p:nvSpPr>
        <p:spPr>
          <a:xfrm rot="0">
            <a:off x="-311386" y="3239846"/>
            <a:ext cx="11150190" cy="0"/>
          </a:xfrm>
          <a:prstGeom prst="line">
            <a:avLst/>
          </a:prstGeom>
          <a:ln cap="flat" w="19050">
            <a:solidFill>
              <a:srgbClr val="141414"/>
            </a:solidFill>
            <a:prstDash val="solid"/>
            <a:headEnd type="none" len="sm" w="sm"/>
            <a:tailEnd type="none" len="sm" w="sm"/>
          </a:ln>
        </p:spPr>
      </p:sp>
      <p:sp>
        <p:nvSpPr>
          <p:cNvPr name="AutoShape 4" id="4"/>
          <p:cNvSpPr/>
          <p:nvPr/>
        </p:nvSpPr>
        <p:spPr>
          <a:xfrm rot="-5400000">
            <a:off x="5685779" y="5133975"/>
            <a:ext cx="10287000" cy="0"/>
          </a:xfrm>
          <a:prstGeom prst="line">
            <a:avLst/>
          </a:prstGeom>
          <a:ln cap="flat" w="19050">
            <a:solidFill>
              <a:srgbClr val="141414"/>
            </a:solidFill>
            <a:prstDash val="solid"/>
            <a:headEnd type="none" len="sm" w="sm"/>
            <a:tailEnd type="none" len="sm" w="sm"/>
          </a:ln>
        </p:spPr>
      </p:sp>
      <p:grpSp>
        <p:nvGrpSpPr>
          <p:cNvPr name="Group 5" id="5"/>
          <p:cNvGrpSpPr/>
          <p:nvPr/>
        </p:nvGrpSpPr>
        <p:grpSpPr>
          <a:xfrm rot="0">
            <a:off x="10838804" y="0"/>
            <a:ext cx="7449196" cy="10287000"/>
            <a:chOff x="0" y="0"/>
            <a:chExt cx="9932262" cy="13716000"/>
          </a:xfrm>
        </p:grpSpPr>
        <p:pic>
          <p:nvPicPr>
            <p:cNvPr name="Picture 6" id="6"/>
            <p:cNvPicPr>
              <a:picLocks noChangeAspect="true"/>
            </p:cNvPicPr>
            <p:nvPr/>
          </p:nvPicPr>
          <p:blipFill>
            <a:blip r:embed="rId2"/>
            <a:srcRect l="0" t="0" r="3341" b="0"/>
            <a:stretch>
              <a:fillRect/>
            </a:stretch>
          </p:blipFill>
          <p:spPr>
            <a:xfrm>
              <a:off x="0" y="0"/>
              <a:ext cx="9932262" cy="13716000"/>
            </a:xfrm>
            <a:prstGeom prst="rect">
              <a:avLst/>
            </a:prstGeom>
          </p:spPr>
        </p:pic>
      </p:grpSp>
      <p:sp>
        <p:nvSpPr>
          <p:cNvPr name="TextBox 7" id="7"/>
          <p:cNvSpPr txBox="true"/>
          <p:nvPr/>
        </p:nvSpPr>
        <p:spPr>
          <a:xfrm rot="0">
            <a:off x="1028700" y="959904"/>
            <a:ext cx="8992881" cy="1209675"/>
          </a:xfrm>
          <a:prstGeom prst="rect">
            <a:avLst/>
          </a:prstGeom>
        </p:spPr>
        <p:txBody>
          <a:bodyPr anchor="t" rtlCol="false" tIns="0" lIns="0" bIns="0" rIns="0">
            <a:spAutoFit/>
          </a:bodyPr>
          <a:lstStyle/>
          <a:p>
            <a:pPr marL="0" indent="0" lvl="0">
              <a:lnSpc>
                <a:spcPts val="9480"/>
              </a:lnSpc>
              <a:spcBef>
                <a:spcPct val="0"/>
              </a:spcBef>
            </a:pPr>
            <a:r>
              <a:rPr lang="en-US" sz="7900">
                <a:solidFill>
                  <a:srgbClr val="141414"/>
                </a:solidFill>
                <a:latin typeface="Caladea Bold"/>
              </a:rPr>
              <a:t>Fitur-Fitur Aplikasi</a:t>
            </a:r>
          </a:p>
        </p:txBody>
      </p:sp>
      <p:sp>
        <p:nvSpPr>
          <p:cNvPr name="TextBox 8" id="8"/>
          <p:cNvSpPr txBox="true"/>
          <p:nvPr/>
        </p:nvSpPr>
        <p:spPr>
          <a:xfrm rot="0">
            <a:off x="1028700" y="5123307"/>
            <a:ext cx="7884016" cy="3136266"/>
          </a:xfrm>
          <a:prstGeom prst="rect">
            <a:avLst/>
          </a:prstGeom>
        </p:spPr>
        <p:txBody>
          <a:bodyPr anchor="t" rtlCol="false" tIns="0" lIns="0" bIns="0" rIns="0">
            <a:spAutoFit/>
          </a:bodyPr>
          <a:lstStyle/>
          <a:p>
            <a:pPr marL="755646" indent="-377823" lvl="1">
              <a:lnSpc>
                <a:spcPts val="5004"/>
              </a:lnSpc>
              <a:buFont typeface="Arial"/>
              <a:buChar char="•"/>
            </a:pPr>
            <a:r>
              <a:rPr lang="en-US" sz="3499">
                <a:solidFill>
                  <a:srgbClr val="141414"/>
                </a:solidFill>
                <a:latin typeface="Public Sans"/>
              </a:rPr>
              <a:t> Login</a:t>
            </a:r>
          </a:p>
          <a:p>
            <a:pPr marL="755646" indent="-377823" lvl="1">
              <a:lnSpc>
                <a:spcPts val="5004"/>
              </a:lnSpc>
              <a:buFont typeface="Arial"/>
              <a:buChar char="•"/>
            </a:pPr>
            <a:r>
              <a:rPr lang="en-US" sz="3499">
                <a:solidFill>
                  <a:srgbClr val="141414"/>
                </a:solidFill>
                <a:latin typeface="Public Sans"/>
              </a:rPr>
              <a:t>Pilh kelas</a:t>
            </a:r>
          </a:p>
          <a:p>
            <a:pPr marL="755646" indent="-377823" lvl="1">
              <a:lnSpc>
                <a:spcPts val="5004"/>
              </a:lnSpc>
              <a:buFont typeface="Arial"/>
              <a:buChar char="•"/>
            </a:pPr>
            <a:r>
              <a:rPr lang="en-US" sz="3499">
                <a:solidFill>
                  <a:srgbClr val="141414"/>
                </a:solidFill>
                <a:latin typeface="Public Sans"/>
              </a:rPr>
              <a:t>Lihat Kelas</a:t>
            </a:r>
          </a:p>
          <a:p>
            <a:pPr marL="755646" indent="-377823" lvl="1">
              <a:lnSpc>
                <a:spcPts val="5004"/>
              </a:lnSpc>
              <a:buFont typeface="Arial"/>
              <a:buChar char="•"/>
            </a:pPr>
            <a:r>
              <a:rPr lang="en-US" sz="3499">
                <a:solidFill>
                  <a:srgbClr val="141414"/>
                </a:solidFill>
                <a:latin typeface="Public Sans"/>
              </a:rPr>
              <a:t>Hapus Akun</a:t>
            </a:r>
          </a:p>
          <a:p>
            <a:pPr marL="755646" indent="-377823" lvl="1">
              <a:lnSpc>
                <a:spcPts val="5004"/>
              </a:lnSpc>
              <a:buFont typeface="Arial"/>
              <a:buChar char="•"/>
            </a:pPr>
            <a:r>
              <a:rPr lang="en-US" sz="3499">
                <a:solidFill>
                  <a:srgbClr val="141414"/>
                </a:solidFill>
                <a:latin typeface="Public Sans"/>
              </a:rPr>
              <a:t>Daftar Akun</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1F1F1"/>
        </a:solidFill>
      </p:bgPr>
    </p:bg>
    <p:spTree>
      <p:nvGrpSpPr>
        <p:cNvPr id="1" name=""/>
        <p:cNvGrpSpPr/>
        <p:nvPr/>
      </p:nvGrpSpPr>
      <p:grpSpPr>
        <a:xfrm>
          <a:off x="0" y="0"/>
          <a:ext cx="0" cy="0"/>
          <a:chOff x="0" y="0"/>
          <a:chExt cx="0" cy="0"/>
        </a:xfrm>
      </p:grpSpPr>
      <p:sp>
        <p:nvSpPr>
          <p:cNvPr name="AutoShape 2" id="2"/>
          <p:cNvSpPr/>
          <p:nvPr/>
        </p:nvSpPr>
        <p:spPr>
          <a:xfrm rot="-5400000">
            <a:off x="-156898" y="5143500"/>
            <a:ext cx="10287000" cy="0"/>
          </a:xfrm>
          <a:prstGeom prst="line">
            <a:avLst/>
          </a:prstGeom>
          <a:ln cap="flat" w="19050">
            <a:solidFill>
              <a:srgbClr val="141414"/>
            </a:solidFill>
            <a:prstDash val="solid"/>
            <a:headEnd type="none" len="sm" w="sm"/>
            <a:tailEnd type="none" len="sm" w="sm"/>
          </a:ln>
        </p:spPr>
      </p:sp>
      <p:sp>
        <p:nvSpPr>
          <p:cNvPr name="TextBox 3" id="3"/>
          <p:cNvSpPr txBox="true"/>
          <p:nvPr/>
        </p:nvSpPr>
        <p:spPr>
          <a:xfrm rot="0">
            <a:off x="5365039" y="942975"/>
            <a:ext cx="11894261" cy="7862903"/>
          </a:xfrm>
          <a:prstGeom prst="rect">
            <a:avLst/>
          </a:prstGeom>
        </p:spPr>
        <p:txBody>
          <a:bodyPr anchor="t" rtlCol="false" tIns="0" lIns="0" bIns="0" rIns="0">
            <a:spAutoFit/>
          </a:bodyPr>
          <a:lstStyle/>
          <a:p>
            <a:pPr>
              <a:lnSpc>
                <a:spcPts val="4429"/>
              </a:lnSpc>
            </a:pPr>
            <a:r>
              <a:rPr lang="en-US" sz="3097">
                <a:solidFill>
                  <a:srgbClr val="141414"/>
                </a:solidFill>
                <a:latin typeface="Public Sans"/>
              </a:rPr>
              <a:t>Peserta akan diminta untuk memilih tampilan utama yaitu admin atau user, user digunakan untuk peserta kelas, kemudian memilih menu daftar, show, login, atau exit. Jika memilh menu daftar peserta akan diminta untuk memasukkan nama, alamat, no telp dan password. Jika memilih menu show peserta akan melihat biodatanya yang sudah dimasukkan pada menu daftar. Jika peserta memilih menu login peserta diminta memasukkan nama dan password yang sudah didaftarkan pada menu daftar kemudian muncul menu update, daftar kelas, dan delete. Menu update digunakan jika peserta ingin mengupdate data yang sudah mereka simpan. Daftar kelas digunakan untuk mendaftar kelas yang akan mereka pilih. Delete digunakan untuk menghapus akun serta data yang sudah mereka simpan. Jika memilih menu exit peserta akan keluar dari program.</a:t>
            </a:r>
          </a:p>
        </p:txBody>
      </p:sp>
      <p:sp>
        <p:nvSpPr>
          <p:cNvPr name="TextBox 4" id="4"/>
          <p:cNvSpPr txBox="true"/>
          <p:nvPr/>
        </p:nvSpPr>
        <p:spPr>
          <a:xfrm rot="0">
            <a:off x="1384120" y="3762375"/>
            <a:ext cx="5340211" cy="2762250"/>
          </a:xfrm>
          <a:prstGeom prst="rect">
            <a:avLst/>
          </a:prstGeom>
        </p:spPr>
        <p:txBody>
          <a:bodyPr anchor="t" rtlCol="false" tIns="0" lIns="0" bIns="0" rIns="0">
            <a:spAutoFit/>
          </a:bodyPr>
          <a:lstStyle/>
          <a:p>
            <a:pPr marL="0" indent="0" lvl="0">
              <a:lnSpc>
                <a:spcPts val="10800"/>
              </a:lnSpc>
              <a:spcBef>
                <a:spcPct val="0"/>
              </a:spcBef>
            </a:pPr>
            <a:r>
              <a:rPr lang="en-US" sz="9000">
                <a:solidFill>
                  <a:srgbClr val="141414"/>
                </a:solidFill>
                <a:latin typeface="Caladea Bold"/>
              </a:rPr>
              <a:t>Alur Kerja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321" r="0" b="1321"/>
          <a:stretch>
            <a:fillRect/>
          </a:stretch>
        </p:blipFill>
        <p:spPr>
          <a:xfrm flipH="false" flipV="false" rot="0">
            <a:off x="2708870" y="1905084"/>
            <a:ext cx="11774322" cy="7092950"/>
          </a:xfrm>
          <a:prstGeom prst="rect">
            <a:avLst/>
          </a:prstGeom>
        </p:spPr>
      </p:pic>
      <p:sp>
        <p:nvSpPr>
          <p:cNvPr name="TextBox 3" id="3"/>
          <p:cNvSpPr txBox="true"/>
          <p:nvPr/>
        </p:nvSpPr>
        <p:spPr>
          <a:xfrm rot="0">
            <a:off x="1028700" y="619209"/>
            <a:ext cx="8603356" cy="1285875"/>
          </a:xfrm>
          <a:prstGeom prst="rect">
            <a:avLst/>
          </a:prstGeom>
        </p:spPr>
        <p:txBody>
          <a:bodyPr anchor="t" rtlCol="false" tIns="0" lIns="0" bIns="0" rIns="0">
            <a:spAutoFit/>
          </a:bodyPr>
          <a:lstStyle/>
          <a:p>
            <a:pPr marL="0" indent="0" lvl="0">
              <a:lnSpc>
                <a:spcPts val="10170"/>
              </a:lnSpc>
              <a:spcBef>
                <a:spcPct val="0"/>
              </a:spcBef>
            </a:pPr>
            <a:r>
              <a:rPr lang="en-US" sz="8475">
                <a:solidFill>
                  <a:srgbClr val="141414"/>
                </a:solidFill>
                <a:latin typeface="Caladea Bold"/>
              </a:rPr>
              <a:t>Diagram Class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AutoShape 2" id="2"/>
          <p:cNvSpPr/>
          <p:nvPr/>
        </p:nvSpPr>
        <p:spPr>
          <a:xfrm rot="0">
            <a:off x="0" y="3295696"/>
            <a:ext cx="18288000" cy="5671499"/>
          </a:xfrm>
          <a:prstGeom prst="rect">
            <a:avLst/>
          </a:prstGeom>
          <a:solidFill>
            <a:srgbClr val="F6B744"/>
          </a:solidFill>
        </p:spPr>
      </p:sp>
      <p:pic>
        <p:nvPicPr>
          <p:cNvPr name="Picture 3" id="3"/>
          <p:cNvPicPr>
            <a:picLocks noChangeAspect="true"/>
          </p:cNvPicPr>
          <p:nvPr/>
        </p:nvPicPr>
        <p:blipFill>
          <a:blip r:embed="rId2"/>
          <a:srcRect l="0" t="0" r="0" b="0"/>
          <a:stretch>
            <a:fillRect/>
          </a:stretch>
        </p:blipFill>
        <p:spPr>
          <a:xfrm flipH="false" flipV="false" rot="0">
            <a:off x="3583388" y="3611045"/>
            <a:ext cx="2835450" cy="5040801"/>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9915830" y="3611045"/>
            <a:ext cx="2835450" cy="5040801"/>
          </a:xfrm>
          <a:prstGeom prst="rect">
            <a:avLst/>
          </a:prstGeom>
        </p:spPr>
      </p:pic>
      <p:sp>
        <p:nvSpPr>
          <p:cNvPr name="TextBox 5" id="5"/>
          <p:cNvSpPr txBox="true"/>
          <p:nvPr/>
        </p:nvSpPr>
        <p:spPr>
          <a:xfrm rot="0">
            <a:off x="1028700" y="1009650"/>
            <a:ext cx="16230600" cy="1390650"/>
          </a:xfrm>
          <a:prstGeom prst="rect">
            <a:avLst/>
          </a:prstGeom>
        </p:spPr>
        <p:txBody>
          <a:bodyPr anchor="t" rtlCol="false" tIns="0" lIns="0" bIns="0" rIns="0">
            <a:spAutoFit/>
          </a:bodyPr>
          <a:lstStyle/>
          <a:p>
            <a:pPr marL="0" indent="0" lvl="0">
              <a:lnSpc>
                <a:spcPts val="10800"/>
              </a:lnSpc>
              <a:spcBef>
                <a:spcPct val="0"/>
              </a:spcBef>
            </a:pPr>
            <a:r>
              <a:rPr lang="en-US" sz="9000">
                <a:solidFill>
                  <a:srgbClr val="141414"/>
                </a:solidFill>
                <a:latin typeface="Caladea Bold"/>
              </a:rPr>
              <a:t>Rancangan Antarmuka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AutoShape 2" id="2"/>
          <p:cNvSpPr/>
          <p:nvPr/>
        </p:nvSpPr>
        <p:spPr>
          <a:xfrm rot="0">
            <a:off x="0" y="2432611"/>
            <a:ext cx="18288000" cy="0"/>
          </a:xfrm>
          <a:prstGeom prst="line">
            <a:avLst/>
          </a:prstGeom>
          <a:ln cap="flat" w="19050">
            <a:solidFill>
              <a:srgbClr val="141414"/>
            </a:solidFill>
            <a:prstDash val="solid"/>
            <a:headEnd type="none" len="sm" w="sm"/>
            <a:tailEnd type="none" len="sm" w="sm"/>
          </a:ln>
        </p:spPr>
      </p:sp>
      <p:pic>
        <p:nvPicPr>
          <p:cNvPr name="Picture 3" id="3"/>
          <p:cNvPicPr>
            <a:picLocks noChangeAspect="true"/>
          </p:cNvPicPr>
          <p:nvPr/>
        </p:nvPicPr>
        <p:blipFill>
          <a:blip r:embed="rId2"/>
          <a:srcRect l="0" t="0" r="0" b="0"/>
          <a:stretch>
            <a:fillRect/>
          </a:stretch>
        </p:blipFill>
        <p:spPr>
          <a:xfrm flipH="false" flipV="false" rot="0">
            <a:off x="1028700" y="3127936"/>
            <a:ext cx="11116260" cy="6252896"/>
          </a:xfrm>
          <a:prstGeom prst="rect">
            <a:avLst/>
          </a:prstGeom>
        </p:spPr>
      </p:pic>
      <p:sp>
        <p:nvSpPr>
          <p:cNvPr name="TextBox 4" id="4"/>
          <p:cNvSpPr txBox="true"/>
          <p:nvPr/>
        </p:nvSpPr>
        <p:spPr>
          <a:xfrm rot="0">
            <a:off x="729694" y="1041961"/>
            <a:ext cx="16141875" cy="1390650"/>
          </a:xfrm>
          <a:prstGeom prst="rect">
            <a:avLst/>
          </a:prstGeom>
        </p:spPr>
        <p:txBody>
          <a:bodyPr anchor="t" rtlCol="false" tIns="0" lIns="0" bIns="0" rIns="0">
            <a:spAutoFit/>
          </a:bodyPr>
          <a:lstStyle/>
          <a:p>
            <a:pPr marL="0" indent="0" lvl="0">
              <a:lnSpc>
                <a:spcPts val="10800"/>
              </a:lnSpc>
              <a:spcBef>
                <a:spcPct val="0"/>
              </a:spcBef>
            </a:pPr>
            <a:r>
              <a:rPr lang="en-US" sz="9000">
                <a:solidFill>
                  <a:srgbClr val="141414"/>
                </a:solidFill>
                <a:latin typeface="Caladea Bold"/>
              </a:rPr>
              <a:t>Screenshot coding di ide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AutoShape 2" id="2"/>
          <p:cNvSpPr/>
          <p:nvPr/>
        </p:nvSpPr>
        <p:spPr>
          <a:xfrm rot="0">
            <a:off x="0" y="2432611"/>
            <a:ext cx="18288000" cy="0"/>
          </a:xfrm>
          <a:prstGeom prst="line">
            <a:avLst/>
          </a:prstGeom>
          <a:ln cap="flat" w="19050">
            <a:solidFill>
              <a:srgbClr val="141414"/>
            </a:solidFill>
            <a:prstDash val="solid"/>
            <a:headEnd type="none" len="sm" w="sm"/>
            <a:tailEnd type="none" len="sm" w="sm"/>
          </a:ln>
        </p:spPr>
      </p:sp>
      <p:pic>
        <p:nvPicPr>
          <p:cNvPr name="Picture 3" id="3"/>
          <p:cNvPicPr>
            <a:picLocks noChangeAspect="true"/>
          </p:cNvPicPr>
          <p:nvPr/>
        </p:nvPicPr>
        <p:blipFill>
          <a:blip r:embed="rId2"/>
          <a:srcRect l="0" t="0" r="0" b="0"/>
          <a:stretch>
            <a:fillRect/>
          </a:stretch>
        </p:blipFill>
        <p:spPr>
          <a:xfrm flipH="false" flipV="false" rot="0">
            <a:off x="1028700" y="2717313"/>
            <a:ext cx="11628422" cy="6540987"/>
          </a:xfrm>
          <a:prstGeom prst="rect">
            <a:avLst/>
          </a:prstGeom>
        </p:spPr>
      </p:pic>
      <p:sp>
        <p:nvSpPr>
          <p:cNvPr name="TextBox 4" id="4"/>
          <p:cNvSpPr txBox="true"/>
          <p:nvPr/>
        </p:nvSpPr>
        <p:spPr>
          <a:xfrm rot="0">
            <a:off x="729694" y="1041961"/>
            <a:ext cx="16141875" cy="1390650"/>
          </a:xfrm>
          <a:prstGeom prst="rect">
            <a:avLst/>
          </a:prstGeom>
        </p:spPr>
        <p:txBody>
          <a:bodyPr anchor="t" rtlCol="false" tIns="0" lIns="0" bIns="0" rIns="0">
            <a:spAutoFit/>
          </a:bodyPr>
          <a:lstStyle/>
          <a:p>
            <a:pPr marL="0" indent="0" lvl="0">
              <a:lnSpc>
                <a:spcPts val="10800"/>
              </a:lnSpc>
              <a:spcBef>
                <a:spcPct val="0"/>
              </a:spcBef>
            </a:pPr>
            <a:r>
              <a:rPr lang="en-US" sz="9000">
                <a:solidFill>
                  <a:srgbClr val="141414"/>
                </a:solidFill>
                <a:latin typeface="Caladea Bold"/>
              </a:rPr>
              <a:t>Screenshot coding di ide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AutoShape 2" id="2"/>
          <p:cNvSpPr/>
          <p:nvPr/>
        </p:nvSpPr>
        <p:spPr>
          <a:xfrm rot="0">
            <a:off x="0" y="2432611"/>
            <a:ext cx="18288000" cy="0"/>
          </a:xfrm>
          <a:prstGeom prst="line">
            <a:avLst/>
          </a:prstGeom>
          <a:ln cap="flat" w="19050">
            <a:solidFill>
              <a:srgbClr val="141414"/>
            </a:solidFill>
            <a:prstDash val="solid"/>
            <a:headEnd type="none" len="sm" w="sm"/>
            <a:tailEnd type="none" len="sm" w="sm"/>
          </a:ln>
        </p:spPr>
      </p:sp>
      <p:pic>
        <p:nvPicPr>
          <p:cNvPr name="Picture 3" id="3"/>
          <p:cNvPicPr>
            <a:picLocks noChangeAspect="true"/>
          </p:cNvPicPr>
          <p:nvPr/>
        </p:nvPicPr>
        <p:blipFill>
          <a:blip r:embed="rId2"/>
          <a:srcRect l="0" t="0" r="0" b="0"/>
          <a:stretch>
            <a:fillRect/>
          </a:stretch>
        </p:blipFill>
        <p:spPr>
          <a:xfrm flipH="false" flipV="false" rot="0">
            <a:off x="1028700" y="3105044"/>
            <a:ext cx="11628422" cy="6540987"/>
          </a:xfrm>
          <a:prstGeom prst="rect">
            <a:avLst/>
          </a:prstGeom>
        </p:spPr>
      </p:pic>
      <p:sp>
        <p:nvSpPr>
          <p:cNvPr name="TextBox 4" id="4"/>
          <p:cNvSpPr txBox="true"/>
          <p:nvPr/>
        </p:nvSpPr>
        <p:spPr>
          <a:xfrm rot="0">
            <a:off x="729694" y="1041961"/>
            <a:ext cx="16141875" cy="1390650"/>
          </a:xfrm>
          <a:prstGeom prst="rect">
            <a:avLst/>
          </a:prstGeom>
        </p:spPr>
        <p:txBody>
          <a:bodyPr anchor="t" rtlCol="false" tIns="0" lIns="0" bIns="0" rIns="0">
            <a:spAutoFit/>
          </a:bodyPr>
          <a:lstStyle/>
          <a:p>
            <a:pPr marL="0" indent="0" lvl="0">
              <a:lnSpc>
                <a:spcPts val="10800"/>
              </a:lnSpc>
              <a:spcBef>
                <a:spcPct val="0"/>
              </a:spcBef>
            </a:pPr>
            <a:r>
              <a:rPr lang="en-US" sz="9000">
                <a:solidFill>
                  <a:srgbClr val="141414"/>
                </a:solidFill>
                <a:latin typeface="Caladea Bold"/>
              </a:rPr>
              <a:t>Screenshot coding di ide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DAFXCwRUPCE</dc:identifier>
  <dcterms:modified xsi:type="dcterms:W3CDTF">2011-08-01T06:04:30Z</dcterms:modified>
  <cp:revision>1</cp:revision>
  <dc:title> PBO2022-TA-FilePresentasi-H-2100018421-Alnanda Kusuma-Sistem Aplikasi Bimbel</dc:title>
</cp:coreProperties>
</file>

<file path=docProps/thumbnail.jpeg>
</file>